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2" r:id="rId5"/>
    <p:sldId id="259" r:id="rId6"/>
    <p:sldId id="260" r:id="rId7"/>
    <p:sldId id="258" r:id="rId8"/>
    <p:sldId id="263" r:id="rId9"/>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8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EF4E4EA1-A166-4443-A0C9-0B51AA0754D3}" type="datetimeFigureOut">
              <a:rPr lang="nl-NL" smtClean="0"/>
              <a:t>15-1-2025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803649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F4E4EA1-A166-4443-A0C9-0B51AA0754D3}" type="datetimeFigureOut">
              <a:rPr lang="nl-NL" smtClean="0"/>
              <a:t>15-1-2025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2031637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F4E4EA1-A166-4443-A0C9-0B51AA0754D3}" type="datetimeFigureOut">
              <a:rPr lang="nl-NL" smtClean="0"/>
              <a:t>15-1-2025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3202922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F4E4EA1-A166-4443-A0C9-0B51AA0754D3}" type="datetimeFigureOut">
              <a:rPr lang="nl-NL" smtClean="0"/>
              <a:t>15-1-2025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399453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F4E4EA1-A166-4443-A0C9-0B51AA0754D3}" type="datetimeFigureOut">
              <a:rPr lang="nl-NL" smtClean="0"/>
              <a:t>15-1-2025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3474723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F4E4EA1-A166-4443-A0C9-0B51AA0754D3}" type="datetimeFigureOut">
              <a:rPr lang="nl-NL" smtClean="0"/>
              <a:t>15-1-2025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3794269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F4E4EA1-A166-4443-A0C9-0B51AA0754D3}" type="datetimeFigureOut">
              <a:rPr lang="nl-NL" smtClean="0"/>
              <a:t>15-1-2025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77751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F4E4EA1-A166-4443-A0C9-0B51AA0754D3}" type="datetimeFigureOut">
              <a:rPr lang="nl-NL" smtClean="0"/>
              <a:t>15-1-2025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2363088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F4E4EA1-A166-4443-A0C9-0B51AA0754D3}" type="datetimeFigureOut">
              <a:rPr lang="nl-NL" smtClean="0"/>
              <a:t>15-1-2025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2436493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EF4E4EA1-A166-4443-A0C9-0B51AA0754D3}" type="datetimeFigureOut">
              <a:rPr lang="nl-NL" smtClean="0"/>
              <a:t>15-1-2025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58250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EF4E4EA1-A166-4443-A0C9-0B51AA0754D3}" type="datetimeFigureOut">
              <a:rPr lang="nl-NL" smtClean="0"/>
              <a:t>15-1-2025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784BAFD-8632-4DF2-BE40-8074C9F1850D}" type="slidenum">
              <a:rPr lang="nl-NL" smtClean="0"/>
              <a:t>‹nr.›</a:t>
            </a:fld>
            <a:endParaRPr lang="nl-NL"/>
          </a:p>
        </p:txBody>
      </p:sp>
    </p:spTree>
    <p:extLst>
      <p:ext uri="{BB962C8B-B14F-4D97-AF65-F5344CB8AC3E}">
        <p14:creationId xmlns:p14="http://schemas.microsoft.com/office/powerpoint/2010/main" val="1586915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E4EA1-A166-4443-A0C9-0B51AA0754D3}" type="datetimeFigureOut">
              <a:rPr lang="nl-NL" smtClean="0"/>
              <a:t>15-1-2025</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84BAFD-8632-4DF2-BE40-8074C9F1850D}" type="slidenum">
              <a:rPr lang="nl-NL" smtClean="0"/>
              <a:t>‹nr.›</a:t>
            </a:fld>
            <a:endParaRPr lang="nl-NL"/>
          </a:p>
        </p:txBody>
      </p:sp>
    </p:spTree>
    <p:extLst>
      <p:ext uri="{BB962C8B-B14F-4D97-AF65-F5344CB8AC3E}">
        <p14:creationId xmlns:p14="http://schemas.microsoft.com/office/powerpoint/2010/main" val="1466589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VRIJHEID IN WELKE TUSSENRUIMTE</a:t>
            </a:r>
            <a:endParaRPr lang="nl-NL" dirty="0"/>
          </a:p>
        </p:txBody>
      </p:sp>
      <p:sp>
        <p:nvSpPr>
          <p:cNvPr id="3" name="Ondertitel 2"/>
          <p:cNvSpPr>
            <a:spLocks noGrp="1"/>
          </p:cNvSpPr>
          <p:nvPr>
            <p:ph type="subTitle" idx="1"/>
          </p:nvPr>
        </p:nvSpPr>
        <p:spPr/>
        <p:txBody>
          <a:bodyPr>
            <a:normAutofit lnSpcReduction="10000"/>
          </a:bodyPr>
          <a:lstStyle/>
          <a:p>
            <a:endParaRPr lang="nl-NL" dirty="0" smtClean="0"/>
          </a:p>
          <a:p>
            <a:r>
              <a:rPr lang="nl-NL" dirty="0" smtClean="0"/>
              <a:t>80 jaar bevrijding in Nederland</a:t>
            </a:r>
          </a:p>
          <a:p>
            <a:endParaRPr lang="nl-NL" dirty="0"/>
          </a:p>
          <a:p>
            <a:r>
              <a:rPr lang="nl-NL" dirty="0" smtClean="0"/>
              <a:t>Noud Bles </a:t>
            </a:r>
            <a:endParaRPr lang="nl-NL" dirty="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2724" y="4221471"/>
            <a:ext cx="3388522" cy="2256808"/>
          </a:xfrm>
          <a:prstGeom prst="rect">
            <a:avLst/>
          </a:prstGeom>
        </p:spPr>
      </p:pic>
    </p:spTree>
    <p:extLst>
      <p:ext uri="{BB962C8B-B14F-4D97-AF65-F5344CB8AC3E}">
        <p14:creationId xmlns:p14="http://schemas.microsoft.com/office/powerpoint/2010/main" val="1477536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596348" y="653996"/>
            <a:ext cx="10845579" cy="923330"/>
          </a:xfrm>
          <a:prstGeom prst="rect">
            <a:avLst/>
          </a:prstGeom>
          <a:noFill/>
        </p:spPr>
        <p:txBody>
          <a:bodyPr wrap="square" rtlCol="0">
            <a:spAutoFit/>
          </a:bodyPr>
          <a:lstStyle/>
          <a:p>
            <a:r>
              <a:rPr lang="nl-NL" dirty="0" smtClean="0"/>
              <a:t>Drie data, drie tijdperken</a:t>
            </a:r>
          </a:p>
          <a:p>
            <a:endParaRPr lang="nl-NL" dirty="0"/>
          </a:p>
          <a:p>
            <a:r>
              <a:rPr lang="nl-NL" dirty="0" smtClean="0"/>
              <a:t>6 juni 1944				19 maart 1945				4 en 5 mei 2025</a:t>
            </a:r>
            <a:endParaRPr lang="nl-NL" dirty="0"/>
          </a:p>
        </p:txBody>
      </p:sp>
      <p:sp>
        <p:nvSpPr>
          <p:cNvPr id="5" name="Tekstvak 4"/>
          <p:cNvSpPr txBox="1"/>
          <p:nvPr/>
        </p:nvSpPr>
        <p:spPr>
          <a:xfrm>
            <a:off x="5403125" y="2089042"/>
            <a:ext cx="6663193" cy="5001369"/>
          </a:xfrm>
          <a:prstGeom prst="rect">
            <a:avLst/>
          </a:prstGeom>
          <a:noFill/>
        </p:spPr>
        <p:txBody>
          <a:bodyPr wrap="square" rtlCol="0">
            <a:spAutoFit/>
          </a:bodyPr>
          <a:lstStyle/>
          <a:p>
            <a:pPr hangingPunct="0"/>
            <a:r>
              <a:rPr lang="nl-NL" sz="1600" dirty="0"/>
              <a:t>Vanaf het begin van haar zwangerschap keerde haar aandacht zich naar binnen. Alleen voor de komende baby kon ze interesse opbrengen. Mijn komst was het eerste en laatste hoogtepunt in haar leven. Het hoogtepunt dat alle andere gebeurtenissen onbelangrijk maakte. Daar was ze volkomen zeker van.</a:t>
            </a:r>
          </a:p>
          <a:p>
            <a:pPr hangingPunct="0"/>
            <a:r>
              <a:rPr lang="nl-NL" sz="1600" dirty="0"/>
              <a:t>	Even zeker als ze wist op welk moment ze in verwachting raakte. Op een warme nacht van zaterdag op zondag in de zomer van het jaar ervoor. In de oorlog was iets belangrijks gebeurd: een invasie in het westen, een doorbraak aan de Franse kust. Men veroverde geschiedenis. Steden verdwenen, volken ontvluchtten hun vaderland, mensen van alle leeftijden verloren hun bestaan. Mijn moeder ontving mijn vader en mijn moeder ontving mij. Ze voelde dat ze zwanger werd en de kalender gaf haar maand na maand gelijk. Ze was van mij bevrucht, mijn opmars begon. Mijn komst stelde voor haar alle oorlogen ter wereld in de schaduw, zoals de kerk in de Kerklaan alle dagen schaduw wierp op de huizen en de mensen in de straat. In haar diepste geheim groeide ik. De honger deerde haar niet, noch de kou, noch het aanhoudend uitstellen van de vrede. Mijn geboorte, haar eerste kind na ruim vier jaar uitzichtloos wachten, was voor Liesbeth </a:t>
            </a:r>
            <a:r>
              <a:rPr lang="nl-NL" sz="1600" dirty="0" err="1"/>
              <a:t>Goethart</a:t>
            </a:r>
            <a:r>
              <a:rPr lang="nl-NL" sz="1600" dirty="0"/>
              <a:t> de enige belevenis die er toe deed.</a:t>
            </a:r>
          </a:p>
          <a:p>
            <a:pPr hangingPunct="0"/>
            <a:r>
              <a:rPr lang="nl-NL" dirty="0"/>
              <a:t> </a:t>
            </a:r>
          </a:p>
          <a:p>
            <a:endParaRPr lang="nl-NL" sz="1300" dirty="0" smtClean="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348" y="2075319"/>
            <a:ext cx="2903936" cy="4472062"/>
          </a:xfrm>
          <a:prstGeom prst="rect">
            <a:avLst/>
          </a:prstGeom>
        </p:spPr>
      </p:pic>
    </p:spTree>
    <p:extLst>
      <p:ext uri="{BB962C8B-B14F-4D97-AF65-F5344CB8AC3E}">
        <p14:creationId xmlns:p14="http://schemas.microsoft.com/office/powerpoint/2010/main" val="2645238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596348" y="653996"/>
            <a:ext cx="10845579" cy="923330"/>
          </a:xfrm>
          <a:prstGeom prst="rect">
            <a:avLst/>
          </a:prstGeom>
          <a:noFill/>
        </p:spPr>
        <p:txBody>
          <a:bodyPr wrap="square" rtlCol="0">
            <a:spAutoFit/>
          </a:bodyPr>
          <a:lstStyle/>
          <a:p>
            <a:r>
              <a:rPr lang="nl-NL" dirty="0" smtClean="0"/>
              <a:t>Drie data, drie tijdperken</a:t>
            </a:r>
          </a:p>
          <a:p>
            <a:endParaRPr lang="nl-NL" dirty="0"/>
          </a:p>
          <a:p>
            <a:r>
              <a:rPr lang="nl-NL" dirty="0" smtClean="0"/>
              <a:t>6 juni 1944				19 maart 1945				4 en 5 mei 2025</a:t>
            </a:r>
            <a:endParaRPr lang="nl-NL" dirty="0"/>
          </a:p>
        </p:txBody>
      </p:sp>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348" y="2103747"/>
            <a:ext cx="2968583" cy="4627032"/>
          </a:xfrm>
          <a:prstGeom prst="rect">
            <a:avLst/>
          </a:prstGeom>
        </p:spPr>
      </p:pic>
      <p:sp>
        <p:nvSpPr>
          <p:cNvPr id="4" name="Tekstvak 3"/>
          <p:cNvSpPr txBox="1"/>
          <p:nvPr/>
        </p:nvSpPr>
        <p:spPr>
          <a:xfrm>
            <a:off x="4937760" y="2107096"/>
            <a:ext cx="5844209" cy="5324535"/>
          </a:xfrm>
          <a:prstGeom prst="rect">
            <a:avLst/>
          </a:prstGeom>
          <a:noFill/>
        </p:spPr>
        <p:txBody>
          <a:bodyPr wrap="square" rtlCol="0">
            <a:spAutoFit/>
          </a:bodyPr>
          <a:lstStyle/>
          <a:p>
            <a:r>
              <a:rPr lang="nl-NL" sz="1300" dirty="0"/>
              <a:t>Versmelting </a:t>
            </a:r>
          </a:p>
          <a:p>
            <a:r>
              <a:rPr lang="nl-NL" sz="1300" dirty="0"/>
              <a:t> </a:t>
            </a:r>
          </a:p>
          <a:p>
            <a:r>
              <a:rPr lang="nl-NL" sz="1300" dirty="0"/>
              <a:t> </a:t>
            </a:r>
          </a:p>
          <a:p>
            <a:r>
              <a:rPr lang="nl-NL" sz="1300" dirty="0"/>
              <a:t>Mijn oerknal maakte geen geluid.</a:t>
            </a:r>
          </a:p>
          <a:p>
            <a:r>
              <a:rPr lang="nl-NL" sz="1300" dirty="0"/>
              <a:t>Ik geloof dat mijn vader alweer sliep</a:t>
            </a:r>
          </a:p>
          <a:p>
            <a:r>
              <a:rPr lang="nl-NL" sz="1300" dirty="0"/>
              <a:t>en mijn moeder stiekem nog genoot,</a:t>
            </a:r>
          </a:p>
          <a:p>
            <a:r>
              <a:rPr lang="nl-NL" sz="1300" dirty="0"/>
              <a:t>haar schoot vroeg waarom de klokken zwegen.</a:t>
            </a:r>
          </a:p>
          <a:p>
            <a:r>
              <a:rPr lang="nl-NL" sz="1300" dirty="0"/>
              <a:t>Het brons smolt samen met dodelijk lood</a:t>
            </a:r>
          </a:p>
          <a:p>
            <a:r>
              <a:rPr lang="nl-NL" sz="1300" dirty="0"/>
              <a:t>terwijl het leven in haar zich deelde, deelde,</a:t>
            </a:r>
          </a:p>
          <a:p>
            <a:r>
              <a:rPr lang="nl-NL" sz="1300" dirty="0"/>
              <a:t>de reeks van twee, vier, acht volmaakt gelijke ikken</a:t>
            </a:r>
          </a:p>
          <a:p>
            <a:r>
              <a:rPr lang="nl-NL" sz="1300" dirty="0"/>
              <a:t>die zich, hoe klein ook, al verdrongen,</a:t>
            </a:r>
          </a:p>
          <a:p>
            <a:r>
              <a:rPr lang="nl-NL" sz="1300" dirty="0"/>
              <a:t>elke ik eindigde op een X en op een Y.</a:t>
            </a:r>
          </a:p>
          <a:p>
            <a:r>
              <a:rPr lang="nl-NL" sz="1300" dirty="0"/>
              <a:t>Onafwendbaar en onontkoombaar: een jongen.</a:t>
            </a:r>
          </a:p>
          <a:p>
            <a:r>
              <a:rPr lang="nl-NL" sz="1300" dirty="0"/>
              <a:t> </a:t>
            </a:r>
          </a:p>
          <a:p>
            <a:r>
              <a:rPr lang="nl-NL" sz="1300" dirty="0"/>
              <a:t>Twee weken bleef ik wie ik was,</a:t>
            </a:r>
          </a:p>
          <a:p>
            <a:r>
              <a:rPr lang="nl-NL" sz="1300" dirty="0"/>
              <a:t>kopie in volmaakte symmetrie,</a:t>
            </a:r>
          </a:p>
          <a:p>
            <a:r>
              <a:rPr lang="nl-NL" sz="1300" dirty="0"/>
              <a:t>een speldenknop in doorbloed moeras,</a:t>
            </a:r>
          </a:p>
          <a:p>
            <a:r>
              <a:rPr lang="nl-NL" sz="1300" dirty="0"/>
              <a:t>wie ik werd, was nog niet begonnen.</a:t>
            </a:r>
          </a:p>
          <a:p>
            <a:r>
              <a:rPr lang="nl-NL" sz="1300" dirty="0"/>
              <a:t>Tot op één plek één miniem verschil,</a:t>
            </a:r>
          </a:p>
          <a:p>
            <a:r>
              <a:rPr lang="nl-NL" sz="1300" dirty="0"/>
              <a:t>ik weet niet wat, zich wilde onderscheiden,</a:t>
            </a:r>
          </a:p>
          <a:p>
            <a:r>
              <a:rPr lang="nl-NL" sz="1300" dirty="0"/>
              <a:t>zich richten ging, ik zag hoe pril,</a:t>
            </a:r>
          </a:p>
          <a:p>
            <a:r>
              <a:rPr lang="nl-NL" sz="1300" dirty="0"/>
              <a:t>op zelfstandigheid, eigenschap en lijden.</a:t>
            </a:r>
          </a:p>
          <a:p>
            <a:r>
              <a:rPr lang="nl-NL" dirty="0"/>
              <a:t> </a:t>
            </a:r>
          </a:p>
          <a:p>
            <a:r>
              <a:rPr lang="nl-NL" dirty="0"/>
              <a:t> </a:t>
            </a:r>
          </a:p>
          <a:p>
            <a:endParaRPr lang="nl-NL" dirty="0"/>
          </a:p>
        </p:txBody>
      </p:sp>
    </p:spTree>
    <p:extLst>
      <p:ext uri="{BB962C8B-B14F-4D97-AF65-F5344CB8AC3E}">
        <p14:creationId xmlns:p14="http://schemas.microsoft.com/office/powerpoint/2010/main" val="1870279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596348" y="653996"/>
            <a:ext cx="10845579" cy="923330"/>
          </a:xfrm>
          <a:prstGeom prst="rect">
            <a:avLst/>
          </a:prstGeom>
          <a:noFill/>
        </p:spPr>
        <p:txBody>
          <a:bodyPr wrap="square" rtlCol="0">
            <a:spAutoFit/>
          </a:bodyPr>
          <a:lstStyle/>
          <a:p>
            <a:r>
              <a:rPr lang="nl-NL" dirty="0" smtClean="0"/>
              <a:t>Drie data, drie tijdperken</a:t>
            </a:r>
          </a:p>
          <a:p>
            <a:endParaRPr lang="nl-NL" dirty="0"/>
          </a:p>
          <a:p>
            <a:r>
              <a:rPr lang="nl-NL" dirty="0" smtClean="0"/>
              <a:t>6 juni 1944				19 maart 1945				4 en 5 mei 2025</a:t>
            </a:r>
            <a:endParaRPr lang="nl-NL" dirty="0"/>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4721" y="1970616"/>
            <a:ext cx="2903936" cy="4472062"/>
          </a:xfrm>
          <a:prstGeom prst="rect">
            <a:avLst/>
          </a:prstGeom>
        </p:spPr>
      </p:pic>
      <p:sp>
        <p:nvSpPr>
          <p:cNvPr id="3" name="Tekstvak 2"/>
          <p:cNvSpPr txBox="1"/>
          <p:nvPr/>
        </p:nvSpPr>
        <p:spPr>
          <a:xfrm>
            <a:off x="776747" y="1970616"/>
            <a:ext cx="7531511" cy="4016484"/>
          </a:xfrm>
          <a:prstGeom prst="rect">
            <a:avLst/>
          </a:prstGeom>
          <a:noFill/>
        </p:spPr>
        <p:txBody>
          <a:bodyPr wrap="square" rtlCol="0">
            <a:spAutoFit/>
          </a:bodyPr>
          <a:lstStyle/>
          <a:p>
            <a:pPr hangingPunct="0"/>
            <a:r>
              <a:rPr lang="nl-NL" sz="1500" dirty="0" smtClean="0"/>
              <a:t>	‘Ik </a:t>
            </a:r>
            <a:r>
              <a:rPr lang="nl-NL" sz="1500" dirty="0"/>
              <a:t>kan niet blijven. Mijn vrouw verwacht haar kind.’</a:t>
            </a:r>
          </a:p>
          <a:p>
            <a:pPr hangingPunct="0"/>
            <a:r>
              <a:rPr lang="nl-NL" sz="1500" dirty="0"/>
              <a:t>	‘U mag niet naar huis.’</a:t>
            </a:r>
          </a:p>
          <a:p>
            <a:pPr hangingPunct="0"/>
            <a:r>
              <a:rPr lang="nl-NL" sz="1500" dirty="0"/>
              <a:t>	‘Maar ze kan elk moment bevallen. Het is haar eerste keer.’</a:t>
            </a:r>
          </a:p>
          <a:p>
            <a:pPr hangingPunct="0"/>
            <a:r>
              <a:rPr lang="nl-NL" sz="1500" dirty="0"/>
              <a:t>	‘U moet blijven. Uw vrouw redt zich.’</a:t>
            </a:r>
          </a:p>
          <a:p>
            <a:pPr hangingPunct="0"/>
            <a:r>
              <a:rPr lang="nl-NL" sz="1500" dirty="0"/>
              <a:t>	Het licht viel uit. Benno </a:t>
            </a:r>
            <a:r>
              <a:rPr lang="nl-NL" sz="1500" dirty="0" err="1"/>
              <a:t>Goethart</a:t>
            </a:r>
            <a:r>
              <a:rPr lang="nl-NL" sz="1500" dirty="0"/>
              <a:t> volgde de stationschef op de tast.</a:t>
            </a:r>
          </a:p>
          <a:p>
            <a:pPr hangingPunct="0"/>
            <a:r>
              <a:rPr lang="nl-NL" sz="1500" dirty="0"/>
              <a:t> </a:t>
            </a:r>
          </a:p>
          <a:p>
            <a:pPr hangingPunct="0"/>
            <a:r>
              <a:rPr lang="nl-NL" sz="1500" dirty="0"/>
              <a:t>In de Kerklaan doofde de lamp aan het plafond van de slaapkamer. Liesbeth </a:t>
            </a:r>
            <a:r>
              <a:rPr lang="nl-NL" sz="1500" dirty="0" err="1"/>
              <a:t>Goethart</a:t>
            </a:r>
            <a:r>
              <a:rPr lang="nl-NL" sz="1500" dirty="0"/>
              <a:t> mocht </a:t>
            </a:r>
            <a:r>
              <a:rPr lang="nl-NL" sz="1500" dirty="0" err="1"/>
              <a:t>meepersen</a:t>
            </a:r>
            <a:r>
              <a:rPr lang="nl-NL" sz="1500" dirty="0"/>
              <a:t> met de komende wee. De dokter verwenste hemel, aarde en hel. Dat maakte haar bang. Een dokter neemt niet zomaar een vloek in zijn mond. Zich stotend aan het voeteneind vond de huisarts zijn tas en daarin een zaklampje met handdynamo.</a:t>
            </a:r>
          </a:p>
          <a:p>
            <a:pPr hangingPunct="0"/>
            <a:r>
              <a:rPr lang="nl-NL" sz="1500" dirty="0"/>
              <a:t>	‘Knijp,’ commandeerde hij.</a:t>
            </a:r>
          </a:p>
          <a:p>
            <a:pPr hangingPunct="0"/>
            <a:r>
              <a:rPr lang="nl-NL" sz="1500" dirty="0"/>
              <a:t>	Ze kneep.</a:t>
            </a:r>
          </a:p>
          <a:p>
            <a:pPr hangingPunct="0"/>
            <a:r>
              <a:rPr lang="nl-NL" sz="1500" dirty="0"/>
              <a:t>	‘Diep ademhalen.’</a:t>
            </a:r>
          </a:p>
          <a:p>
            <a:pPr hangingPunct="0"/>
            <a:r>
              <a:rPr lang="nl-NL" sz="1500" dirty="0"/>
              <a:t>	Ze ademde zo diep ze kon.</a:t>
            </a:r>
          </a:p>
          <a:p>
            <a:pPr hangingPunct="0"/>
            <a:r>
              <a:rPr lang="nl-NL" sz="1500" dirty="0"/>
              <a:t>	‘Persen en knijpen. Goddomme, persen, pers!’</a:t>
            </a:r>
          </a:p>
          <a:p>
            <a:pPr hangingPunct="0"/>
            <a:r>
              <a:rPr lang="nl-NL" sz="1500" dirty="0" smtClean="0"/>
              <a:t>Op </a:t>
            </a:r>
            <a:r>
              <a:rPr lang="nl-NL" sz="1500" dirty="0"/>
              <a:t>het moment dat de soldaten de eerste huizen in de Kerklaan bestormden, </a:t>
            </a:r>
            <a:r>
              <a:rPr lang="nl-NL" sz="1500" dirty="0" smtClean="0"/>
              <a:t>kneep </a:t>
            </a:r>
            <a:r>
              <a:rPr lang="nl-NL" sz="1500" dirty="0"/>
              <a:t>en perste ze, perste ze en kneep.</a:t>
            </a:r>
          </a:p>
        </p:txBody>
      </p:sp>
    </p:spTree>
    <p:extLst>
      <p:ext uri="{BB962C8B-B14F-4D97-AF65-F5344CB8AC3E}">
        <p14:creationId xmlns:p14="http://schemas.microsoft.com/office/powerpoint/2010/main" val="1049749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596348" y="653996"/>
            <a:ext cx="10845579" cy="923330"/>
          </a:xfrm>
          <a:prstGeom prst="rect">
            <a:avLst/>
          </a:prstGeom>
          <a:noFill/>
        </p:spPr>
        <p:txBody>
          <a:bodyPr wrap="square" rtlCol="0">
            <a:spAutoFit/>
          </a:bodyPr>
          <a:lstStyle/>
          <a:p>
            <a:r>
              <a:rPr lang="nl-NL" dirty="0" smtClean="0"/>
              <a:t>Drie data, drie tijdperken</a:t>
            </a:r>
          </a:p>
          <a:p>
            <a:endParaRPr lang="nl-NL" dirty="0"/>
          </a:p>
          <a:p>
            <a:r>
              <a:rPr lang="nl-NL" dirty="0" smtClean="0"/>
              <a:t>6 juni 1944				19 maart 1945				4 en 5 mei 2025</a:t>
            </a:r>
            <a:endParaRPr lang="nl-NL" dirty="0"/>
          </a:p>
        </p:txBody>
      </p:sp>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3344" y="1833402"/>
            <a:ext cx="2968583" cy="4627032"/>
          </a:xfrm>
          <a:prstGeom prst="rect">
            <a:avLst/>
          </a:prstGeom>
        </p:spPr>
      </p:pic>
      <p:sp>
        <p:nvSpPr>
          <p:cNvPr id="5" name="Tekstvak 4"/>
          <p:cNvSpPr txBox="1"/>
          <p:nvPr/>
        </p:nvSpPr>
        <p:spPr>
          <a:xfrm>
            <a:off x="850789" y="1833402"/>
            <a:ext cx="6663193" cy="12895838"/>
          </a:xfrm>
          <a:prstGeom prst="rect">
            <a:avLst/>
          </a:prstGeom>
          <a:noFill/>
        </p:spPr>
        <p:txBody>
          <a:bodyPr wrap="square" rtlCol="0">
            <a:spAutoFit/>
          </a:bodyPr>
          <a:lstStyle/>
          <a:p>
            <a:r>
              <a:rPr lang="nl-NL" sz="1300" dirty="0"/>
              <a:t>Levenslicht</a:t>
            </a:r>
          </a:p>
          <a:p>
            <a:r>
              <a:rPr lang="nl-NL" sz="1300" dirty="0"/>
              <a:t> </a:t>
            </a:r>
          </a:p>
          <a:p>
            <a:r>
              <a:rPr lang="nl-NL" sz="1300" dirty="0"/>
              <a:t> </a:t>
            </a:r>
          </a:p>
          <a:p>
            <a:r>
              <a:rPr lang="nl-NL" sz="1300" dirty="0"/>
              <a:t>De eerste die geweld gebruikt,</a:t>
            </a:r>
          </a:p>
          <a:p>
            <a:r>
              <a:rPr lang="nl-NL" sz="1300" dirty="0"/>
              <a:t>is mijn moeder die het leven geeft.</a:t>
            </a:r>
          </a:p>
          <a:p>
            <a:r>
              <a:rPr lang="nl-NL" sz="1300" dirty="0"/>
              <a:t>Door de gesloten poort perst ze mij</a:t>
            </a:r>
          </a:p>
          <a:p>
            <a:r>
              <a:rPr lang="nl-NL" sz="1300" dirty="0"/>
              <a:t>de wereld in. Zo geeft ze vijanden vrij spel. </a:t>
            </a:r>
          </a:p>
          <a:p>
            <a:r>
              <a:rPr lang="nl-NL" sz="1300" dirty="0"/>
              <a:t>Het licht, de lucht, de duizeling van geuren, </a:t>
            </a:r>
          </a:p>
          <a:p>
            <a:r>
              <a:rPr lang="nl-NL" sz="1300" dirty="0"/>
              <a:t>de zwaartekracht, hels lawaai en, angstwekkend groot,</a:t>
            </a:r>
          </a:p>
          <a:p>
            <a:r>
              <a:rPr lang="nl-NL" sz="1300" dirty="0"/>
              <a:t>de handen die niet van mijn vader zijn.</a:t>
            </a:r>
          </a:p>
          <a:p>
            <a:r>
              <a:rPr lang="nl-NL" sz="1300" dirty="0"/>
              <a:t> </a:t>
            </a:r>
          </a:p>
          <a:p>
            <a:r>
              <a:rPr lang="nl-NL" sz="1300" dirty="0"/>
              <a:t>Als mijn bloedband met haar breekt, </a:t>
            </a:r>
          </a:p>
          <a:p>
            <a:r>
              <a:rPr lang="nl-NL" sz="1300" dirty="0"/>
              <a:t>sterf ik bij aan gebrek aan levensstof.</a:t>
            </a:r>
          </a:p>
          <a:p>
            <a:r>
              <a:rPr lang="nl-NL" sz="1300" dirty="0"/>
              <a:t>Twee longen heb ik, maar van adem weet ik niets. </a:t>
            </a:r>
          </a:p>
          <a:p>
            <a:r>
              <a:rPr lang="nl-NL" sz="1300" dirty="0"/>
              <a:t>Ik weet niet waarmee en hoe, ik stik.</a:t>
            </a:r>
          </a:p>
          <a:p>
            <a:r>
              <a:rPr lang="nl-NL" sz="1300" dirty="0"/>
              <a:t>Mijn zoete droom koester ik nog even, </a:t>
            </a:r>
          </a:p>
          <a:p>
            <a:r>
              <a:rPr lang="nl-NL" sz="1300" dirty="0"/>
              <a:t>de koude lucht prikkelt mijn huid</a:t>
            </a:r>
          </a:p>
          <a:p>
            <a:r>
              <a:rPr lang="nl-NL" sz="1300" dirty="0"/>
              <a:t>en ik open mijn lippen, langzaam en loom,</a:t>
            </a:r>
          </a:p>
          <a:p>
            <a:r>
              <a:rPr lang="nl-NL" sz="1300" dirty="0"/>
              <a:t>mijn mondvol warme oceaan spuug ik nu uit.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 </a:t>
            </a:r>
          </a:p>
          <a:p>
            <a:r>
              <a:rPr lang="nl-NL" sz="1300" dirty="0"/>
              <a:t>De vlokken op mijn buik zijn wit, </a:t>
            </a:r>
          </a:p>
          <a:p>
            <a:r>
              <a:rPr lang="nl-NL" sz="1300" dirty="0"/>
              <a:t>rood kleurt ineens mijn hoofd</a:t>
            </a:r>
          </a:p>
          <a:p>
            <a:r>
              <a:rPr lang="nl-NL" sz="1300" dirty="0"/>
              <a:t>als men mijn onderste </a:t>
            </a:r>
          </a:p>
          <a:p>
            <a:r>
              <a:rPr lang="nl-NL" sz="1300" dirty="0" err="1"/>
              <a:t>bovenkeert</a:t>
            </a:r>
            <a:r>
              <a:rPr lang="nl-NL" sz="1300" dirty="0"/>
              <a:t>.  Met drie tikken op mijn billen </a:t>
            </a:r>
          </a:p>
          <a:p>
            <a:r>
              <a:rPr lang="nl-NL" sz="1300" dirty="0"/>
              <a:t>jaagt zij mij uit mijn dromenland. </a:t>
            </a:r>
          </a:p>
          <a:p>
            <a:r>
              <a:rPr lang="nl-NL" sz="1300" dirty="0"/>
              <a:t>Voorgoed schreeuw ik me mijn leven in. </a:t>
            </a:r>
          </a:p>
          <a:p>
            <a:r>
              <a:rPr lang="nl-NL" sz="1300" dirty="0"/>
              <a:t>De nieuwe vrouw, de navelschaar nog in haar hand, </a:t>
            </a:r>
          </a:p>
          <a:p>
            <a:r>
              <a:rPr lang="nl-NL" sz="1300" dirty="0"/>
              <a:t>reikt naar mijn eerste doek. </a:t>
            </a:r>
          </a:p>
          <a:p>
            <a:r>
              <a:rPr lang="nl-NL" sz="1300" dirty="0"/>
              <a:t> </a:t>
            </a:r>
          </a:p>
          <a:p>
            <a:r>
              <a:rPr lang="nl-NL" sz="1300" dirty="0"/>
              <a:t>Alles is hier voor de eerste keer, </a:t>
            </a:r>
          </a:p>
          <a:p>
            <a:r>
              <a:rPr lang="nl-NL" sz="1300" dirty="0"/>
              <a:t>en de eerste keer ook voor het laatst. </a:t>
            </a:r>
          </a:p>
          <a:p>
            <a:r>
              <a:rPr lang="nl-NL" sz="1300" dirty="0"/>
              <a:t>Mijn moeder fluistert in mijn vaders oor</a:t>
            </a:r>
          </a:p>
          <a:p>
            <a:r>
              <a:rPr lang="nl-NL" sz="1300" dirty="0"/>
              <a:t>mijn naam, Hij troost haar en is trots. </a:t>
            </a:r>
          </a:p>
          <a:p>
            <a:r>
              <a:rPr lang="nl-NL" sz="1300" dirty="0"/>
              <a:t>Terwijl ik, zolang ik leef, </a:t>
            </a:r>
          </a:p>
          <a:p>
            <a:r>
              <a:rPr lang="nl-NL" sz="1300" dirty="0"/>
              <a:t>en in welk lichaam en geest ik penetreer, </a:t>
            </a:r>
          </a:p>
          <a:p>
            <a:r>
              <a:rPr lang="nl-NL" sz="1300" dirty="0"/>
              <a:t>naar haar terugverlang. Pas bij mijn dood </a:t>
            </a:r>
          </a:p>
          <a:p>
            <a:r>
              <a:rPr lang="nl-NL" sz="1300" dirty="0"/>
              <a:t>herkrijg ik weer de eenheid van haar schoot. </a:t>
            </a:r>
          </a:p>
        </p:txBody>
      </p:sp>
    </p:spTree>
    <p:extLst>
      <p:ext uri="{BB962C8B-B14F-4D97-AF65-F5344CB8AC3E}">
        <p14:creationId xmlns:p14="http://schemas.microsoft.com/office/powerpoint/2010/main" val="1950814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596348" y="653996"/>
            <a:ext cx="10845579" cy="923330"/>
          </a:xfrm>
          <a:prstGeom prst="rect">
            <a:avLst/>
          </a:prstGeom>
          <a:noFill/>
        </p:spPr>
        <p:txBody>
          <a:bodyPr wrap="square" rtlCol="0">
            <a:spAutoFit/>
          </a:bodyPr>
          <a:lstStyle/>
          <a:p>
            <a:r>
              <a:rPr lang="nl-NL" dirty="0" smtClean="0"/>
              <a:t>Drie data, drie tijdperken</a:t>
            </a:r>
          </a:p>
          <a:p>
            <a:endParaRPr lang="nl-NL" dirty="0"/>
          </a:p>
          <a:p>
            <a:r>
              <a:rPr lang="nl-NL" dirty="0" smtClean="0"/>
              <a:t>6 juni 1944				19 maart 1945				4 en 5 mei 2025</a:t>
            </a:r>
            <a:endParaRPr lang="nl-NL" dirty="0"/>
          </a:p>
        </p:txBody>
      </p:sp>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3344" y="1833402"/>
            <a:ext cx="2968583" cy="4627032"/>
          </a:xfrm>
          <a:prstGeom prst="rect">
            <a:avLst/>
          </a:prstGeom>
        </p:spPr>
      </p:pic>
      <p:sp>
        <p:nvSpPr>
          <p:cNvPr id="5" name="Tekstvak 4"/>
          <p:cNvSpPr txBox="1"/>
          <p:nvPr/>
        </p:nvSpPr>
        <p:spPr>
          <a:xfrm>
            <a:off x="850789" y="1833402"/>
            <a:ext cx="6663193" cy="4093428"/>
          </a:xfrm>
          <a:prstGeom prst="rect">
            <a:avLst/>
          </a:prstGeom>
          <a:noFill/>
        </p:spPr>
        <p:txBody>
          <a:bodyPr wrap="square" rtlCol="0">
            <a:spAutoFit/>
          </a:bodyPr>
          <a:lstStyle/>
          <a:p>
            <a:endParaRPr lang="nl-NL" sz="1300" dirty="0" smtClean="0"/>
          </a:p>
          <a:p>
            <a:r>
              <a:rPr lang="nl-NL" sz="1300" dirty="0"/>
              <a:t> </a:t>
            </a:r>
          </a:p>
          <a:p>
            <a:r>
              <a:rPr lang="nl-NL" sz="1300" dirty="0"/>
              <a:t> </a:t>
            </a:r>
          </a:p>
          <a:p>
            <a:r>
              <a:rPr lang="nl-NL" sz="1300" dirty="0"/>
              <a:t>De vlokken op mijn buik zijn wit, </a:t>
            </a:r>
          </a:p>
          <a:p>
            <a:r>
              <a:rPr lang="nl-NL" sz="1300" dirty="0"/>
              <a:t>rood kleurt ineens mijn hoofd</a:t>
            </a:r>
          </a:p>
          <a:p>
            <a:r>
              <a:rPr lang="nl-NL" sz="1300" dirty="0"/>
              <a:t>als men mijn onderste </a:t>
            </a:r>
          </a:p>
          <a:p>
            <a:r>
              <a:rPr lang="nl-NL" sz="1300" dirty="0" err="1"/>
              <a:t>bovenkeert</a:t>
            </a:r>
            <a:r>
              <a:rPr lang="nl-NL" sz="1300" dirty="0"/>
              <a:t>.  Met drie tikken op mijn billen </a:t>
            </a:r>
          </a:p>
          <a:p>
            <a:r>
              <a:rPr lang="nl-NL" sz="1300" dirty="0"/>
              <a:t>jaagt zij mij uit mijn dromenland. </a:t>
            </a:r>
          </a:p>
          <a:p>
            <a:r>
              <a:rPr lang="nl-NL" sz="1300" dirty="0"/>
              <a:t>Voorgoed schreeuw ik me mijn leven in. </a:t>
            </a:r>
          </a:p>
          <a:p>
            <a:r>
              <a:rPr lang="nl-NL" sz="1300" dirty="0"/>
              <a:t>De nieuwe vrouw, de navelschaar nog in haar hand, </a:t>
            </a:r>
          </a:p>
          <a:p>
            <a:r>
              <a:rPr lang="nl-NL" sz="1300" dirty="0"/>
              <a:t>reikt naar mijn eerste doek. </a:t>
            </a:r>
          </a:p>
          <a:p>
            <a:r>
              <a:rPr lang="nl-NL" sz="1300" dirty="0"/>
              <a:t> </a:t>
            </a:r>
          </a:p>
          <a:p>
            <a:r>
              <a:rPr lang="nl-NL" sz="1300" dirty="0"/>
              <a:t>Alles is hier voor de eerste keer, </a:t>
            </a:r>
          </a:p>
          <a:p>
            <a:r>
              <a:rPr lang="nl-NL" sz="1300" dirty="0"/>
              <a:t>en de eerste keer ook voor het laatst. </a:t>
            </a:r>
          </a:p>
          <a:p>
            <a:r>
              <a:rPr lang="nl-NL" sz="1300" dirty="0"/>
              <a:t>Mijn moeder fluistert in mijn vaders oor</a:t>
            </a:r>
          </a:p>
          <a:p>
            <a:r>
              <a:rPr lang="nl-NL" sz="1300" dirty="0"/>
              <a:t>mijn naam, Hij troost haar en is trots. </a:t>
            </a:r>
          </a:p>
          <a:p>
            <a:r>
              <a:rPr lang="nl-NL" sz="1300" dirty="0"/>
              <a:t>Terwijl ik, zolang ik leef, </a:t>
            </a:r>
          </a:p>
          <a:p>
            <a:r>
              <a:rPr lang="nl-NL" sz="1300" dirty="0"/>
              <a:t>en in welk lichaam en geest ik penetreer, </a:t>
            </a:r>
          </a:p>
          <a:p>
            <a:r>
              <a:rPr lang="nl-NL" sz="1300" dirty="0"/>
              <a:t>naar haar terugverlang. Pas bij mijn dood </a:t>
            </a:r>
          </a:p>
          <a:p>
            <a:r>
              <a:rPr lang="nl-NL" sz="1300" dirty="0"/>
              <a:t>herkrijg ik weer de eenheid van haar schoot. </a:t>
            </a:r>
          </a:p>
        </p:txBody>
      </p:sp>
    </p:spTree>
    <p:extLst>
      <p:ext uri="{BB962C8B-B14F-4D97-AF65-F5344CB8AC3E}">
        <p14:creationId xmlns:p14="http://schemas.microsoft.com/office/powerpoint/2010/main" val="2433465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948" y="268620"/>
            <a:ext cx="3454698" cy="2300883"/>
          </a:xfrm>
          <a:prstGeom prst="rect">
            <a:avLst/>
          </a:prstGeom>
        </p:spPr>
      </p:pic>
      <p:sp>
        <p:nvSpPr>
          <p:cNvPr id="3" name="Tekstvak 2"/>
          <p:cNvSpPr txBox="1"/>
          <p:nvPr/>
        </p:nvSpPr>
        <p:spPr>
          <a:xfrm>
            <a:off x="4699819" y="845574"/>
            <a:ext cx="6548284" cy="584775"/>
          </a:xfrm>
          <a:prstGeom prst="rect">
            <a:avLst/>
          </a:prstGeom>
          <a:noFill/>
        </p:spPr>
        <p:txBody>
          <a:bodyPr wrap="square" rtlCol="0">
            <a:spAutoFit/>
          </a:bodyPr>
          <a:lstStyle/>
          <a:p>
            <a:r>
              <a:rPr lang="nl-NL" sz="3200" dirty="0" smtClean="0"/>
              <a:t>DE VRIJHEID VAN DE TUSSENRUIMTE</a:t>
            </a:r>
            <a:endParaRPr lang="nl-NL" sz="3200" dirty="0"/>
          </a:p>
        </p:txBody>
      </p:sp>
      <p:sp>
        <p:nvSpPr>
          <p:cNvPr id="4" name="Tekstvak 3"/>
          <p:cNvSpPr txBox="1"/>
          <p:nvPr/>
        </p:nvSpPr>
        <p:spPr>
          <a:xfrm>
            <a:off x="648928" y="2880851"/>
            <a:ext cx="10815484" cy="523220"/>
          </a:xfrm>
          <a:prstGeom prst="rect">
            <a:avLst/>
          </a:prstGeom>
          <a:noFill/>
        </p:spPr>
        <p:txBody>
          <a:bodyPr wrap="square" rtlCol="0">
            <a:spAutoFit/>
          </a:bodyPr>
          <a:lstStyle/>
          <a:p>
            <a:r>
              <a:rPr lang="nl-NL" sz="2800" dirty="0" smtClean="0"/>
              <a:t>8 romans, paar honderd gedichten, </a:t>
            </a:r>
            <a:r>
              <a:rPr lang="nl-NL" sz="2800" smtClean="0"/>
              <a:t>tientallen korte verhalen </a:t>
            </a:r>
            <a:r>
              <a:rPr lang="nl-NL" sz="2800" dirty="0" smtClean="0"/>
              <a:t>en novellen</a:t>
            </a:r>
            <a:endParaRPr lang="nl-NL" sz="2800"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754" y="3404071"/>
            <a:ext cx="2263299" cy="3327801"/>
          </a:xfrm>
          <a:prstGeom prst="rect">
            <a:avLst/>
          </a:prstGeom>
        </p:spPr>
      </p:pic>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6967" y="3502101"/>
            <a:ext cx="2072137" cy="3229771"/>
          </a:xfrm>
          <a:prstGeom prst="rect">
            <a:avLst/>
          </a:prstGeom>
        </p:spPr>
      </p:pic>
      <p:pic>
        <p:nvPicPr>
          <p:cNvPr id="8" name="Afbeelding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51028" y="3390022"/>
            <a:ext cx="2197075" cy="3355899"/>
          </a:xfrm>
          <a:prstGeom prst="rect">
            <a:avLst/>
          </a:prstGeom>
        </p:spPr>
      </p:pic>
      <p:sp>
        <p:nvSpPr>
          <p:cNvPr id="9" name="Tekstvak 8"/>
          <p:cNvSpPr txBox="1"/>
          <p:nvPr/>
        </p:nvSpPr>
        <p:spPr>
          <a:xfrm>
            <a:off x="4699819" y="1828800"/>
            <a:ext cx="6322142" cy="369332"/>
          </a:xfrm>
          <a:prstGeom prst="rect">
            <a:avLst/>
          </a:prstGeom>
          <a:noFill/>
        </p:spPr>
        <p:txBody>
          <a:bodyPr wrap="square" rtlCol="0">
            <a:spAutoFit/>
          </a:bodyPr>
          <a:lstStyle/>
          <a:p>
            <a:r>
              <a:rPr lang="nl-NL" dirty="0" smtClean="0"/>
              <a:t>8 juni 1944	19 maart 1945		4 en 5 mei 2025</a:t>
            </a:r>
            <a:endParaRPr lang="nl-NL" dirty="0"/>
          </a:p>
        </p:txBody>
      </p:sp>
    </p:spTree>
    <p:extLst>
      <p:ext uri="{BB962C8B-B14F-4D97-AF65-F5344CB8AC3E}">
        <p14:creationId xmlns:p14="http://schemas.microsoft.com/office/powerpoint/2010/main" val="3149297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948" y="268620"/>
            <a:ext cx="3454698" cy="2300883"/>
          </a:xfrm>
          <a:prstGeom prst="rect">
            <a:avLst/>
          </a:prstGeom>
        </p:spPr>
      </p:pic>
      <p:sp>
        <p:nvSpPr>
          <p:cNvPr id="4" name="Tekstvak 3"/>
          <p:cNvSpPr txBox="1"/>
          <p:nvPr/>
        </p:nvSpPr>
        <p:spPr>
          <a:xfrm>
            <a:off x="648928" y="2880851"/>
            <a:ext cx="10815484" cy="523220"/>
          </a:xfrm>
          <a:prstGeom prst="rect">
            <a:avLst/>
          </a:prstGeom>
          <a:noFill/>
        </p:spPr>
        <p:txBody>
          <a:bodyPr wrap="square" rtlCol="0">
            <a:spAutoFit/>
          </a:bodyPr>
          <a:lstStyle/>
          <a:p>
            <a:r>
              <a:rPr lang="nl-NL" sz="2800" dirty="0" smtClean="0"/>
              <a:t>		</a:t>
            </a:r>
            <a:r>
              <a:rPr lang="nl-NL" sz="2800" dirty="0" smtClean="0"/>
              <a:t>Gemeente </a:t>
            </a:r>
            <a:r>
              <a:rPr lang="nl-NL" sz="2800" dirty="0" smtClean="0"/>
              <a:t>Lingewaard 4 en 5 mei 2025</a:t>
            </a:r>
            <a:endParaRPr lang="nl-NL" sz="2800" dirty="0"/>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3804" y="1067827"/>
            <a:ext cx="2857500" cy="1104900"/>
          </a:xfrm>
          <a:prstGeom prst="rect">
            <a:avLst/>
          </a:prstGeom>
        </p:spPr>
      </p:pic>
      <p:sp>
        <p:nvSpPr>
          <p:cNvPr id="9" name="Tekstvak 8"/>
          <p:cNvSpPr txBox="1"/>
          <p:nvPr/>
        </p:nvSpPr>
        <p:spPr>
          <a:xfrm>
            <a:off x="3028335" y="5604387"/>
            <a:ext cx="6135330" cy="1200329"/>
          </a:xfrm>
          <a:prstGeom prst="rect">
            <a:avLst/>
          </a:prstGeom>
          <a:noFill/>
        </p:spPr>
        <p:txBody>
          <a:bodyPr wrap="square" rtlCol="0">
            <a:spAutoFit/>
          </a:bodyPr>
          <a:lstStyle/>
          <a:p>
            <a:r>
              <a:rPr lang="nl-NL" sz="7200" dirty="0" smtClean="0"/>
              <a:t>‘</a:t>
            </a:r>
            <a:r>
              <a:rPr lang="nl-NL" sz="7200" dirty="0" smtClean="0"/>
              <a:t>Vrijheidskind’</a:t>
            </a:r>
            <a:endParaRPr lang="nl-NL" sz="7200" dirty="0"/>
          </a:p>
        </p:txBody>
      </p:sp>
      <p:sp>
        <p:nvSpPr>
          <p:cNvPr id="5" name="Tekstvak 4"/>
          <p:cNvSpPr txBox="1"/>
          <p:nvPr/>
        </p:nvSpPr>
        <p:spPr>
          <a:xfrm>
            <a:off x="1256305" y="4112195"/>
            <a:ext cx="9636981" cy="369332"/>
          </a:xfrm>
          <a:prstGeom prst="rect">
            <a:avLst/>
          </a:prstGeom>
          <a:noFill/>
        </p:spPr>
        <p:txBody>
          <a:bodyPr wrap="square" rtlCol="0">
            <a:spAutoFit/>
          </a:bodyPr>
          <a:lstStyle/>
          <a:p>
            <a:r>
              <a:rPr lang="nl-NL" dirty="0" smtClean="0"/>
              <a:t>Noud Bles krijgt opdracht om het bevrijdingsgedicht voor de herdenkingen in Lingewaard te schrijven </a:t>
            </a:r>
            <a:endParaRPr lang="nl-NL" dirty="0"/>
          </a:p>
        </p:txBody>
      </p:sp>
    </p:spTree>
    <p:extLst>
      <p:ext uri="{BB962C8B-B14F-4D97-AF65-F5344CB8AC3E}">
        <p14:creationId xmlns:p14="http://schemas.microsoft.com/office/powerpoint/2010/main" val="170553304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1033</TotalTime>
  <Words>1185</Words>
  <Application>Microsoft Office PowerPoint</Application>
  <PresentationFormat>Breedbeeld</PresentationFormat>
  <Paragraphs>150</Paragraphs>
  <Slides>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Arial</vt:lpstr>
      <vt:lpstr>Calibri</vt:lpstr>
      <vt:lpstr>Calibri Light</vt:lpstr>
      <vt:lpstr>Kantoorthema</vt:lpstr>
      <vt:lpstr>VRIJHEID IN WELKE TUSSENRUIMTE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VRIJHEID IN WELKE TUSSENRUIMTE</dc:title>
  <dc:creator>Noud Bles</dc:creator>
  <cp:lastModifiedBy>Noud Bles</cp:lastModifiedBy>
  <cp:revision>9</cp:revision>
  <cp:lastPrinted>2025-01-15T10:11:36Z</cp:lastPrinted>
  <dcterms:created xsi:type="dcterms:W3CDTF">2025-01-14T08:51:26Z</dcterms:created>
  <dcterms:modified xsi:type="dcterms:W3CDTF">2025-01-15T22:10:54Z</dcterms:modified>
</cp:coreProperties>
</file>